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3832800" cy="2011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49"/>
    <p:restoredTop sz="96327"/>
  </p:normalViewPr>
  <p:slideViewPr>
    <p:cSldViewPr snapToGrid="0">
      <p:cViewPr>
        <p:scale>
          <a:sx n="36" d="100"/>
          <a:sy n="36" d="100"/>
        </p:scale>
        <p:origin x="208" y="1008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1/18/25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3438" y="1143000"/>
            <a:ext cx="5191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9100" y="3292265"/>
            <a:ext cx="25374600" cy="7003627"/>
          </a:xfrm>
        </p:spPr>
        <p:txBody>
          <a:bodyPr anchor="b"/>
          <a:lstStyle>
            <a:lvl1pPr algn="ctr"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9100" y="10565978"/>
            <a:ext cx="25374600" cy="4856902"/>
          </a:xfrm>
        </p:spPr>
        <p:txBody>
          <a:bodyPr/>
          <a:lstStyle>
            <a:lvl1pPr marL="0" indent="0" algn="ctr">
              <a:buNone/>
              <a:defRPr sz="6660"/>
            </a:lvl1pPr>
            <a:lvl2pPr marL="1268730" indent="0" algn="ctr">
              <a:buNone/>
              <a:defRPr sz="5550"/>
            </a:lvl2pPr>
            <a:lvl3pPr marL="2537460" indent="0" algn="ctr">
              <a:buNone/>
              <a:defRPr sz="4995"/>
            </a:lvl3pPr>
            <a:lvl4pPr marL="3806190" indent="0" algn="ctr">
              <a:buNone/>
              <a:defRPr sz="4440"/>
            </a:lvl4pPr>
            <a:lvl5pPr marL="5074920" indent="0" algn="ctr">
              <a:buNone/>
              <a:defRPr sz="4440"/>
            </a:lvl5pPr>
            <a:lvl6pPr marL="6343650" indent="0" algn="ctr">
              <a:buNone/>
              <a:defRPr sz="4440"/>
            </a:lvl6pPr>
            <a:lvl7pPr marL="7612380" indent="0" algn="ctr">
              <a:buNone/>
              <a:defRPr sz="4440"/>
            </a:lvl7pPr>
            <a:lvl8pPr marL="8881110" indent="0" algn="ctr">
              <a:buNone/>
              <a:defRPr sz="4440"/>
            </a:lvl8pPr>
            <a:lvl9pPr marL="10149840" indent="0" algn="ctr">
              <a:buNone/>
              <a:defRPr sz="4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64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38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211597" y="1071033"/>
            <a:ext cx="729519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26005" y="1071033"/>
            <a:ext cx="21462683" cy="17048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563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83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84" y="5015233"/>
            <a:ext cx="29180790" cy="8368029"/>
          </a:xfrm>
        </p:spPr>
        <p:txBody>
          <a:bodyPr anchor="b"/>
          <a:lstStyle>
            <a:lvl1pPr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8384" y="13462426"/>
            <a:ext cx="29180790" cy="4400549"/>
          </a:xfrm>
        </p:spPr>
        <p:txBody>
          <a:bodyPr/>
          <a:lstStyle>
            <a:lvl1pPr marL="0" indent="0">
              <a:buNone/>
              <a:defRPr sz="6660">
                <a:solidFill>
                  <a:schemeClr val="tx1">
                    <a:tint val="82000"/>
                  </a:schemeClr>
                </a:solidFill>
              </a:defRPr>
            </a:lvl1pPr>
            <a:lvl2pPr marL="1268730" indent="0">
              <a:buNone/>
              <a:defRPr sz="5550">
                <a:solidFill>
                  <a:schemeClr val="tx1">
                    <a:tint val="82000"/>
                  </a:schemeClr>
                </a:solidFill>
              </a:defRPr>
            </a:lvl2pPr>
            <a:lvl3pPr marL="2537460" indent="0">
              <a:buNone/>
              <a:defRPr sz="4995">
                <a:solidFill>
                  <a:schemeClr val="tx1">
                    <a:tint val="82000"/>
                  </a:schemeClr>
                </a:solidFill>
              </a:defRPr>
            </a:lvl3pPr>
            <a:lvl4pPr marL="380619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4pPr>
            <a:lvl5pPr marL="507492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5pPr>
            <a:lvl6pPr marL="634365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6pPr>
            <a:lvl7pPr marL="761238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7pPr>
            <a:lvl8pPr marL="888111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8pPr>
            <a:lvl9pPr marL="1014984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53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600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785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8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2" y="1071035"/>
            <a:ext cx="291807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0413" y="4931411"/>
            <a:ext cx="14312859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0413" y="7348220"/>
            <a:ext cx="14312859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27855" y="4931411"/>
            <a:ext cx="14383347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27855" y="7348220"/>
            <a:ext cx="14383347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31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00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73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83347" y="2896448"/>
            <a:ext cx="17127855" cy="14295967"/>
          </a:xfrm>
        </p:spPr>
        <p:txBody>
          <a:bodyPr/>
          <a:lstStyle>
            <a:lvl1pPr>
              <a:defRPr sz="8880"/>
            </a:lvl1pPr>
            <a:lvl2pPr>
              <a:defRPr sz="7770"/>
            </a:lvl2pPr>
            <a:lvl3pPr>
              <a:defRPr sz="666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8453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83347" y="2896448"/>
            <a:ext cx="17127855" cy="14295967"/>
          </a:xfrm>
        </p:spPr>
        <p:txBody>
          <a:bodyPr anchor="t"/>
          <a:lstStyle>
            <a:lvl1pPr marL="0" indent="0">
              <a:buNone/>
              <a:defRPr sz="8880"/>
            </a:lvl1pPr>
            <a:lvl2pPr marL="1268730" indent="0">
              <a:buNone/>
              <a:defRPr sz="7770"/>
            </a:lvl2pPr>
            <a:lvl3pPr marL="2537460" indent="0">
              <a:buNone/>
              <a:defRPr sz="6660"/>
            </a:lvl3pPr>
            <a:lvl4pPr marL="3806190" indent="0">
              <a:buNone/>
              <a:defRPr sz="5550"/>
            </a:lvl4pPr>
            <a:lvl5pPr marL="5074920" indent="0">
              <a:buNone/>
              <a:defRPr sz="5550"/>
            </a:lvl5pPr>
            <a:lvl6pPr marL="6343650" indent="0">
              <a:buNone/>
              <a:defRPr sz="5550"/>
            </a:lvl6pPr>
            <a:lvl7pPr marL="7612380" indent="0">
              <a:buNone/>
              <a:defRPr sz="5550"/>
            </a:lvl7pPr>
            <a:lvl8pPr marL="8881110" indent="0">
              <a:buNone/>
              <a:defRPr sz="5550"/>
            </a:lvl8pPr>
            <a:lvl9pPr marL="10149840" indent="0">
              <a:buNone/>
              <a:defRPr sz="55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683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6005" y="1071035"/>
            <a:ext cx="291807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005" y="5355167"/>
            <a:ext cx="291807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2600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1/18/25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7115" y="18645295"/>
            <a:ext cx="114185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89441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2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537460" rtl="0" eaLnBrk="1" latinLnBrk="0" hangingPunct="1">
        <a:lnSpc>
          <a:spcPct val="90000"/>
        </a:lnSpc>
        <a:spcBef>
          <a:spcPct val="0"/>
        </a:spcBef>
        <a:buNone/>
        <a:defRPr sz="12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4365" indent="-634365" algn="l" defTabSz="2537460" rtl="0" eaLnBrk="1" latinLnBrk="0" hangingPunct="1">
        <a:lnSpc>
          <a:spcPct val="90000"/>
        </a:lnSpc>
        <a:spcBef>
          <a:spcPts val="2775"/>
        </a:spcBef>
        <a:buFont typeface="Arial" panose="020B0604020202020204" pitchFamily="34" charset="0"/>
        <a:buChar char="•"/>
        <a:defRPr sz="7770" kern="1200">
          <a:solidFill>
            <a:schemeClr val="tx1"/>
          </a:solidFill>
          <a:latin typeface="+mn-lt"/>
          <a:ea typeface="+mn-ea"/>
          <a:cs typeface="+mn-cs"/>
        </a:defRPr>
      </a:lvl1pPr>
      <a:lvl2pPr marL="190309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6660" kern="1200">
          <a:solidFill>
            <a:schemeClr val="tx1"/>
          </a:solidFill>
          <a:latin typeface="+mn-lt"/>
          <a:ea typeface="+mn-ea"/>
          <a:cs typeface="+mn-cs"/>
        </a:defRPr>
      </a:lvl2pPr>
      <a:lvl3pPr marL="317182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44055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70928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97801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824674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951547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78420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1pPr>
      <a:lvl2pPr marL="126873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2pPr>
      <a:lvl3pPr marL="253746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3pPr>
      <a:lvl4pPr marL="380619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07492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34365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761238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888111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14984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20" y="7731729"/>
            <a:ext cx="7772399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62188" y="247408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0035275" y="18750509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397935" y="17371713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Pelton/Mm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031042" y="9869008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122194" y="245401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0620908" y="2275576"/>
            <a:ext cx="6510372" cy="360000"/>
            <a:chOff x="7291304" y="4783933"/>
            <a:chExt cx="6510372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91304" y="4963933"/>
              <a:ext cx="6150372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3339589" y="7781847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72259" y="1301311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6665719" y="15654978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3259178" y="18296843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5698727" y="16634435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097177" y="14289358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5747984" y="14435896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CC43-22A6-511B-B34D-3FC6394FECFB}"/>
              </a:ext>
            </a:extLst>
          </p:cNvPr>
          <p:cNvSpPr/>
          <p:nvPr/>
        </p:nvSpPr>
        <p:spPr>
          <a:xfrm>
            <a:off x="25966027" y="1665514"/>
            <a:ext cx="1237373" cy="7900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5535075" y="3024277"/>
            <a:ext cx="20131187" cy="12539233"/>
            <a:chOff x="3018868" y="7366070"/>
            <a:chExt cx="20131187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44429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3018868" y="10948328"/>
              <a:ext cx="187615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</a:t>
              </a:r>
              <a:br>
                <a:rPr lang="en-US" sz="3600" dirty="0">
                  <a:cs typeface="Times New Roman" panose="02020603050405020304" pitchFamily="18" charset="0"/>
                </a:rPr>
              </a:br>
              <a:r>
                <a:rPr lang="en-US" sz="3600" dirty="0">
                  <a:cs typeface="Times New Roman" panose="02020603050405020304" pitchFamily="18" charset="0"/>
                </a:rPr>
                <a:t>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238768" y="10402193"/>
              <a:ext cx="218771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br>
                <a:rPr lang="en-US" altLang="zh-CN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27776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861453"/>
              <a:ext cx="628514" cy="1305426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151308" y="11002358"/>
              <a:ext cx="1087461" cy="1144492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92" y="13143261"/>
              <a:ext cx="583257" cy="1130530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A6B362C-59D8-A8FE-9D6D-68179D296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1957541"/>
            <a:ext cx="7772400" cy="477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4723932" y="9969734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4723932" y="80930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75" y="6607521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023" y="112736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80401</TotalTime>
  <Words>90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Xianbang Chen</cp:lastModifiedBy>
  <cp:revision>123</cp:revision>
  <dcterms:created xsi:type="dcterms:W3CDTF">2024-04-24T17:11:38Z</dcterms:created>
  <dcterms:modified xsi:type="dcterms:W3CDTF">2025-01-18T18:16:25Z</dcterms:modified>
</cp:coreProperties>
</file>

<file path=docProps/thumbnail.jpeg>
</file>